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4"/>
  </p:notesMasterIdLst>
  <p:sldIdLst>
    <p:sldId id="292" r:id="rId2"/>
    <p:sldId id="328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00" autoAdjust="0"/>
    <p:restoredTop sz="94581" autoAdjust="0"/>
  </p:normalViewPr>
  <p:slideViewPr>
    <p:cSldViewPr>
      <p:cViewPr>
        <p:scale>
          <a:sx n="75" d="100"/>
          <a:sy n="75" d="100"/>
        </p:scale>
        <p:origin x="-1188" y="-8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7078C49-0BA2-4F1C-9A82-01D9043C68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5507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5" name="Picture 3" descr="wafer shadow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968" cy="17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4" descr="Bottomsegment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" y="3554"/>
              <a:ext cx="5758" cy="7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1628" y="480"/>
              <a:ext cx="3961" cy="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rIns="0" anchor="ctr"/>
            <a:lstStyle/>
            <a:p>
              <a:pPr algn="r">
                <a:spcBef>
                  <a:spcPct val="50000"/>
                </a:spcBef>
                <a:defRPr/>
              </a:pPr>
              <a:r>
                <a:rPr lang="en-US" sz="1600" b="1">
                  <a:latin typeface="Arial Narrow" pitchFamily="34" charset="0"/>
                </a:rPr>
                <a:t>The World Leader in High-Performance Signal Processing Solutions</a:t>
              </a:r>
              <a:endParaRPr lang="en-GB" sz="1600" b="1">
                <a:latin typeface="Arial Narrow" pitchFamily="34" charset="0"/>
              </a:endParaRPr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auto">
            <a:xfrm flipH="1">
              <a:off x="1792" y="768"/>
              <a:ext cx="37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pic>
          <p:nvPicPr>
            <p:cNvPr id="9" name="Picture 7" descr="iconbar_for PPT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04" y="816"/>
              <a:ext cx="3274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08" name="Rectangle 8"/>
          <p:cNvSpPr>
            <a:spLocks noGrp="1" noChangeArrowheads="1"/>
          </p:cNvSpPr>
          <p:nvPr>
            <p:ph type="ctrTitle"/>
          </p:nvPr>
        </p:nvSpPr>
        <p:spPr>
          <a:xfrm>
            <a:off x="685800" y="2514600"/>
            <a:ext cx="7772400" cy="1371600"/>
          </a:xfrm>
        </p:spPr>
        <p:txBody>
          <a:bodyPr lIns="137160" rIns="137160" bIns="91440" anchor="b" anchorCtr="1"/>
          <a:lstStyle>
            <a:lvl1pPr algn="ctr">
              <a:defRPr sz="3400"/>
            </a:lvl1pPr>
          </a:lstStyle>
          <a:p>
            <a:r>
              <a:rPr lang="en-US"/>
              <a:t>Click to edit Master title style.</a:t>
            </a:r>
          </a:p>
        </p:txBody>
      </p:sp>
      <p:sp>
        <p:nvSpPr>
          <p:cNvPr id="51209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371600"/>
          </a:xfrm>
          <a:ln>
            <a:noFill/>
          </a:ln>
        </p:spPr>
        <p:txBody>
          <a:bodyPr tIns="45720" bIns="45720" anchorCtr="1"/>
          <a:lstStyle>
            <a:lvl1pPr marL="0" indent="0" algn="ctr">
              <a:buFont typeface="Wingdings" pitchFamily="2" charset="2"/>
              <a:buNone/>
              <a:defRPr>
                <a:latin typeface="Arial Narrow" pitchFamily="34" charset="0"/>
              </a:defRPr>
            </a:lvl1pPr>
          </a:lstStyle>
          <a:p>
            <a:r>
              <a:rPr lang="en-US"/>
              <a:t>Click to edit Master subtitle style.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56751-EFCC-4191-ACCE-63511CEFFA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5125" y="533400"/>
            <a:ext cx="2143125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2575" y="533400"/>
            <a:ext cx="62801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4EC3D-C95E-4238-8BF0-A14E056244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4F82E-B1B4-46BE-88F6-6D73BDB5A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90251-BB34-4835-96C0-1A808B8AB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2575" y="1600200"/>
            <a:ext cx="4211638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211637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CCF88-ACEE-44B5-B77B-366504709E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864590-5407-4C7B-AD4C-B2224CFB2B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DE327-F7E0-4B67-99D4-AA9374CFD6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C2905-0C81-48B6-87E8-60824C1DE0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4993F-E30B-4563-98E4-F1186BB758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EC893-E650-4E3A-A3A7-213E95AECF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2575" y="533400"/>
            <a:ext cx="85756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2575" y="1600200"/>
            <a:ext cx="8575675" cy="480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0" y="6488113"/>
            <a:ext cx="4572000" cy="29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 Narrow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82575" y="6488113"/>
            <a:ext cx="631825" cy="29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b="1"/>
            </a:lvl1pPr>
          </a:lstStyle>
          <a:p>
            <a:pPr>
              <a:defRPr/>
            </a:pPr>
            <a:fld id="{52ADD248-3A4B-4C97-8D3D-AA3CD77579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0" name="Picture 6" descr="ADI Logo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972425" y="6505575"/>
            <a:ext cx="914400" cy="273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50183" name="Line 7"/>
          <p:cNvSpPr>
            <a:spLocks noChangeShapeType="1"/>
          </p:cNvSpPr>
          <p:nvPr/>
        </p:nvSpPr>
        <p:spPr bwMode="auto">
          <a:xfrm>
            <a:off x="0" y="4572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0" y="0"/>
            <a:ext cx="9144000" cy="387350"/>
            <a:chOff x="0" y="0"/>
            <a:chExt cx="5760" cy="244"/>
          </a:xfrm>
        </p:grpSpPr>
        <p:sp>
          <p:nvSpPr>
            <p:cNvPr id="50185" name="Rectangle 9"/>
            <p:cNvSpPr>
              <a:spLocks noChangeArrowheads="1"/>
            </p:cNvSpPr>
            <p:nvPr userDrawn="1"/>
          </p:nvSpPr>
          <p:spPr bwMode="auto">
            <a:xfrm>
              <a:off x="0" y="0"/>
              <a:ext cx="1392" cy="244"/>
            </a:xfrm>
            <a:prstGeom prst="rect">
              <a:avLst/>
            </a:prstGeom>
            <a:gradFill rotWithShape="0">
              <a:gsLst>
                <a:gs pos="0">
                  <a:schemeClr val="accent2">
                    <a:gamma/>
                    <a:tint val="0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186" name="Rectangle 10"/>
            <p:cNvSpPr>
              <a:spLocks noChangeArrowheads="1"/>
            </p:cNvSpPr>
            <p:nvPr userDrawn="1"/>
          </p:nvSpPr>
          <p:spPr bwMode="auto">
            <a:xfrm>
              <a:off x="4368" y="0"/>
              <a:ext cx="1392" cy="244"/>
            </a:xfrm>
            <a:prstGeom prst="rect">
              <a:avLst/>
            </a:prstGeom>
            <a:gradFill rotWithShape="0">
              <a:gsLst>
                <a:gs pos="0">
                  <a:schemeClr val="tx2"/>
                </a:gs>
                <a:gs pos="100000">
                  <a:schemeClr val="tx2">
                    <a:gamma/>
                    <a:tint val="0"/>
                    <a:invGamma/>
                  </a:schemeClr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pic>
          <p:nvPicPr>
            <p:cNvPr id="1039" name="Picture 11" descr="iconbar_for PPT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1337" y="0"/>
              <a:ext cx="3086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033" name="Group 12"/>
          <p:cNvGrpSpPr>
            <a:grpSpLocks/>
          </p:cNvGrpSpPr>
          <p:nvPr/>
        </p:nvGrpSpPr>
        <p:grpSpPr bwMode="auto">
          <a:xfrm>
            <a:off x="0" y="0"/>
            <a:ext cx="9144000" cy="387350"/>
            <a:chOff x="0" y="0"/>
            <a:chExt cx="5760" cy="244"/>
          </a:xfrm>
        </p:grpSpPr>
        <p:sp>
          <p:nvSpPr>
            <p:cNvPr id="50189" name="Rectangle 13"/>
            <p:cNvSpPr>
              <a:spLocks noChangeArrowheads="1"/>
            </p:cNvSpPr>
            <p:nvPr userDrawn="1"/>
          </p:nvSpPr>
          <p:spPr bwMode="auto">
            <a:xfrm>
              <a:off x="0" y="0"/>
              <a:ext cx="1392" cy="244"/>
            </a:xfrm>
            <a:prstGeom prst="rect">
              <a:avLst/>
            </a:prstGeom>
            <a:gradFill rotWithShape="0">
              <a:gsLst>
                <a:gs pos="0">
                  <a:schemeClr val="accent2">
                    <a:gamma/>
                    <a:tint val="0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190" name="Rectangle 14"/>
            <p:cNvSpPr>
              <a:spLocks noChangeArrowheads="1"/>
            </p:cNvSpPr>
            <p:nvPr userDrawn="1"/>
          </p:nvSpPr>
          <p:spPr bwMode="auto">
            <a:xfrm>
              <a:off x="4368" y="0"/>
              <a:ext cx="1392" cy="244"/>
            </a:xfrm>
            <a:prstGeom prst="rect">
              <a:avLst/>
            </a:prstGeom>
            <a:gradFill rotWithShape="0">
              <a:gsLst>
                <a:gs pos="0">
                  <a:schemeClr val="tx2"/>
                </a:gs>
                <a:gs pos="100000">
                  <a:schemeClr val="tx2">
                    <a:gamma/>
                    <a:tint val="0"/>
                    <a:invGamma/>
                  </a:schemeClr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pic>
          <p:nvPicPr>
            <p:cNvPr id="1036" name="Picture 15" descr="iconbar_for PPT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1337" y="0"/>
              <a:ext cx="3086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>
    <p:wipe dir="r"/>
  </p:transition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9pPr>
    </p:titleStyle>
    <p:bodyStyle>
      <a:lvl1pPr marL="231775" indent="-23177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200" b="1">
          <a:solidFill>
            <a:schemeClr val="tx1"/>
          </a:solidFill>
          <a:latin typeface="+mn-lt"/>
          <a:ea typeface="+mn-ea"/>
          <a:cs typeface="+mn-cs"/>
        </a:defRPr>
      </a:lvl1pPr>
      <a:lvl2pPr marL="576263" indent="-230188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 b="1">
          <a:solidFill>
            <a:schemeClr val="tx1"/>
          </a:solidFill>
          <a:latin typeface="+mn-lt"/>
        </a:defRPr>
      </a:lvl2pPr>
      <a:lvl3pPr marL="917575" indent="-2270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b="1">
          <a:solidFill>
            <a:schemeClr val="tx2"/>
          </a:solidFill>
          <a:latin typeface="+mn-lt"/>
        </a:defRPr>
      </a:lvl3pPr>
      <a:lvl4pPr marL="1201738" indent="-16986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l"/>
        <a:defRPr sz="1600">
          <a:solidFill>
            <a:schemeClr val="tx2"/>
          </a:solidFill>
          <a:latin typeface="+mn-lt"/>
        </a:defRPr>
      </a:lvl4pPr>
      <a:lvl5pPr marL="1481138" indent="-1651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1400">
          <a:solidFill>
            <a:schemeClr val="tx1"/>
          </a:solidFill>
          <a:latin typeface="+mn-lt"/>
        </a:defRPr>
      </a:lvl5pPr>
      <a:lvl6pPr marL="1938338" indent="-1651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1400">
          <a:solidFill>
            <a:schemeClr val="tx1"/>
          </a:solidFill>
          <a:latin typeface="+mn-lt"/>
        </a:defRPr>
      </a:lvl6pPr>
      <a:lvl7pPr marL="2395538" indent="-1651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1400">
          <a:solidFill>
            <a:schemeClr val="tx1"/>
          </a:solidFill>
          <a:latin typeface="+mn-lt"/>
        </a:defRPr>
      </a:lvl7pPr>
      <a:lvl8pPr marL="2852738" indent="-1651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1400">
          <a:solidFill>
            <a:schemeClr val="tx1"/>
          </a:solidFill>
          <a:latin typeface="+mn-lt"/>
        </a:defRPr>
      </a:lvl8pPr>
      <a:lvl9pPr marL="3309938" indent="-1651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F455C15-B89F-439D-A364-F2A9DB28D539}" type="slidenum">
              <a:rPr lang="en-US" smtClean="0"/>
              <a:pPr/>
              <a:t>1</a:t>
            </a:fld>
            <a:endParaRPr lang="en-US" smtClean="0"/>
          </a:p>
        </p:txBody>
      </p:sp>
      <p:grpSp>
        <p:nvGrpSpPr>
          <p:cNvPr id="3075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3077" name="Picture 3" descr="wafer shadow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968" cy="17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8" name="Picture 4" descr="Bottomsegment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" y="3554"/>
              <a:ext cx="5758" cy="7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79" name="Rectangle 5"/>
            <p:cNvSpPr>
              <a:spLocks noChangeArrowheads="1"/>
            </p:cNvSpPr>
            <p:nvPr/>
          </p:nvSpPr>
          <p:spPr bwMode="auto">
            <a:xfrm>
              <a:off x="1628" y="480"/>
              <a:ext cx="3961" cy="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rIns="0" anchor="ctr"/>
            <a:lstStyle/>
            <a:p>
              <a:pPr algn="r">
                <a:spcBef>
                  <a:spcPct val="50000"/>
                </a:spcBef>
              </a:pPr>
              <a:r>
                <a:rPr lang="en-US" sz="1600" b="1">
                  <a:latin typeface="Arial Narrow" pitchFamily="34" charset="0"/>
                </a:rPr>
                <a:t>The World Leader in High-Performance Signal Processing Solutions</a:t>
              </a:r>
              <a:endParaRPr lang="en-GB" sz="1600" b="1">
                <a:latin typeface="Arial Narrow" pitchFamily="34" charset="0"/>
              </a:endParaRPr>
            </a:p>
          </p:txBody>
        </p:sp>
        <p:sp>
          <p:nvSpPr>
            <p:cNvPr id="3080" name="Line 6"/>
            <p:cNvSpPr>
              <a:spLocks noChangeShapeType="1"/>
            </p:cNvSpPr>
            <p:nvPr/>
          </p:nvSpPr>
          <p:spPr bwMode="auto">
            <a:xfrm flipH="1">
              <a:off x="1792" y="768"/>
              <a:ext cx="37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3076" name="Rectangle 7"/>
          <p:cNvSpPr>
            <a:spLocks noChangeArrowheads="1"/>
          </p:cNvSpPr>
          <p:nvPr/>
        </p:nvSpPr>
        <p:spPr bwMode="auto">
          <a:xfrm>
            <a:off x="1066800" y="3276600"/>
            <a:ext cx="728027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91440"/>
          <a:lstStyle/>
          <a:p>
            <a:pPr algn="ctr">
              <a:lnSpc>
                <a:spcPct val="90000"/>
              </a:lnSpc>
            </a:pPr>
            <a:r>
              <a:rPr lang="en-US" sz="3200" dirty="0" smtClean="0">
                <a:solidFill>
                  <a:schemeClr val="tx2"/>
                </a:solidFill>
                <a:latin typeface="Arial Black" pitchFamily="34" charset="0"/>
              </a:rPr>
              <a:t>ADP199 ESD 100 UNITS </a:t>
            </a:r>
            <a:r>
              <a:rPr lang="en-US" sz="3200" dirty="0">
                <a:solidFill>
                  <a:schemeClr val="tx2"/>
                </a:solidFill>
                <a:latin typeface="Arial Black" pitchFamily="34" charset="0"/>
              </a:rPr>
              <a:t>EVALUATION using </a:t>
            </a:r>
            <a:endParaRPr lang="en-US" sz="3200" dirty="0" smtClean="0">
              <a:solidFill>
                <a:schemeClr val="tx2"/>
              </a:solidFill>
              <a:latin typeface="Arial Black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n-US" sz="3200" dirty="0" smtClean="0">
                <a:solidFill>
                  <a:schemeClr val="tx2"/>
                </a:solidFill>
                <a:latin typeface="Arial Black" pitchFamily="34" charset="0"/>
              </a:rPr>
              <a:t>3M Part # 3M100701</a:t>
            </a:r>
            <a:endParaRPr lang="en-US" sz="3200" dirty="0" smtClean="0">
              <a:solidFill>
                <a:schemeClr val="tx2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80DE327-F7E0-4B67-99D4-AA9374CFD6C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100 Units hand test results</a:t>
            </a:r>
            <a:endParaRPr lang="en-US" dirty="0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7165" y="1066800"/>
            <a:ext cx="7382435" cy="2235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914400" y="4724400"/>
            <a:ext cx="72802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91440"/>
          <a:lstStyle/>
          <a:p>
            <a:pPr>
              <a:lnSpc>
                <a:spcPct val="90000"/>
              </a:lnSpc>
            </a:pPr>
            <a:r>
              <a:rPr lang="en-US" sz="1400" dirty="0" smtClean="0">
                <a:solidFill>
                  <a:schemeClr val="tx2"/>
                </a:solidFill>
                <a:latin typeface="Arial Black" pitchFamily="34" charset="0"/>
              </a:rPr>
              <a:t>RAW DATA :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124200" y="4953000"/>
          <a:ext cx="91440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Package" showAsIcon="1" r:id="rId4" imgW="914400" imgH="714240" progId="Package">
                  <p:embed/>
                </p:oleObj>
              </mc:Choice>
              <mc:Fallback>
                <p:oleObj name="Package" showAsIcon="1" r:id="rId4" imgW="914400" imgH="714240" progId="Package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953000"/>
                        <a:ext cx="914400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914400" y="3505200"/>
            <a:ext cx="74326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91440"/>
          <a:lstStyle/>
          <a:p>
            <a:pPr>
              <a:lnSpc>
                <a:spcPct val="90000"/>
              </a:lnSpc>
            </a:pPr>
            <a:endParaRPr lang="en-US" sz="1400" dirty="0" smtClean="0">
              <a:solidFill>
                <a:schemeClr val="tx2"/>
              </a:solidFill>
              <a:latin typeface="Arial Black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1400" dirty="0" smtClean="0">
                <a:solidFill>
                  <a:schemeClr val="tx2"/>
                </a:solidFill>
                <a:latin typeface="Arial Black" pitchFamily="34" charset="0"/>
              </a:rPr>
              <a:t>Four units are failed at O/S parameters during first test,  but those units passed during verification</a:t>
            </a:r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ADITemplate">
  <a:themeElements>
    <a:clrScheme name="ADITemplate 3">
      <a:dk1>
        <a:srgbClr val="000000"/>
      </a:dk1>
      <a:lt1>
        <a:srgbClr val="FFFFFF"/>
      </a:lt1>
      <a:dk2>
        <a:srgbClr val="38579B"/>
      </a:dk2>
      <a:lt2>
        <a:srgbClr val="969696"/>
      </a:lt2>
      <a:accent1>
        <a:srgbClr val="FFCC00"/>
      </a:accent1>
      <a:accent2>
        <a:srgbClr val="28AE4E"/>
      </a:accent2>
      <a:accent3>
        <a:srgbClr val="FFFFFF"/>
      </a:accent3>
      <a:accent4>
        <a:srgbClr val="000000"/>
      </a:accent4>
      <a:accent5>
        <a:srgbClr val="FFE2AA"/>
      </a:accent5>
      <a:accent6>
        <a:srgbClr val="239D46"/>
      </a:accent6>
      <a:hlink>
        <a:srgbClr val="8B1174"/>
      </a:hlink>
      <a:folHlink>
        <a:srgbClr val="FF8C00"/>
      </a:folHlink>
    </a:clrScheme>
    <a:fontScheme name="ADI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DITemplate 1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3">
        <a:dk1>
          <a:srgbClr val="000000"/>
        </a:dk1>
        <a:lt1>
          <a:srgbClr val="FFFFFF"/>
        </a:lt1>
        <a:dk2>
          <a:srgbClr val="38579B"/>
        </a:dk2>
        <a:lt2>
          <a:srgbClr val="969696"/>
        </a:lt2>
        <a:accent1>
          <a:srgbClr val="FFCC00"/>
        </a:accent1>
        <a:accent2>
          <a:srgbClr val="28AE4E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39D46"/>
        </a:accent6>
        <a:hlink>
          <a:srgbClr val="8B1174"/>
        </a:hlink>
        <a:folHlink>
          <a:srgbClr val="FF8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Settings\caltava\Application Data\Microsoft\Templates\ADITemplate.pot</Template>
  <TotalTime>5568</TotalTime>
  <Words>45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ADITemplate</vt:lpstr>
      <vt:lpstr>Package</vt:lpstr>
      <vt:lpstr>PowerPoint Presentation</vt:lpstr>
      <vt:lpstr>100 Units hand test results</vt:lpstr>
    </vt:vector>
  </TitlesOfParts>
  <Company>Analog Devices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Part Naming Convention</dc:title>
  <dc:creator>Leonardo D. Mayor</dc:creator>
  <cp:lastModifiedBy>jnigos</cp:lastModifiedBy>
  <cp:revision>169</cp:revision>
  <dcterms:created xsi:type="dcterms:W3CDTF">2001-06-12T11:01:54Z</dcterms:created>
  <dcterms:modified xsi:type="dcterms:W3CDTF">2012-10-16T02:44:32Z</dcterms:modified>
</cp:coreProperties>
</file>